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2.jpg>
</file>

<file path=ppt/media/image4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39a706ebf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39a706ebf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39a706ebf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39a706ebf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39a706ebfd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39a706ebf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9a706ebf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39a706ebf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9a706ebf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9a706ebf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39a706ebf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39a706ebf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Forensicom/Project-3/blob/main/Home.py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54275"/>
            <a:ext cx="9197950" cy="58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ctrTitle"/>
          </p:nvPr>
        </p:nvSpPr>
        <p:spPr>
          <a:xfrm>
            <a:off x="460950" y="30133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Currency Trading Platform</a:t>
            </a:r>
            <a:endParaRPr/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1138450" y="3946900"/>
            <a:ext cx="6511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Larry Gagnon, Hao Sun, Ganna Kassantini, Geoffrey Falk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7050" y="0"/>
            <a:ext cx="92110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4097" y="0"/>
            <a:ext cx="933177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/>
        </p:nvSpPr>
        <p:spPr>
          <a:xfrm>
            <a:off x="6900300" y="0"/>
            <a:ext cx="2243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Transact Page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460950" y="3713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Obstacles:</a:t>
            </a:r>
            <a:endParaRPr sz="2400"/>
          </a:p>
        </p:txBody>
      </p:sp>
      <p:sp>
        <p:nvSpPr>
          <p:cNvPr id="136" name="Google Shape;136;p24"/>
          <p:cNvSpPr txBox="1"/>
          <p:nvPr/>
        </p:nvSpPr>
        <p:spPr>
          <a:xfrm>
            <a:off x="420000" y="2294700"/>
            <a:ext cx="7557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Future Development: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420000" y="4282475"/>
            <a:ext cx="830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Link to Github: 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Project-3/Home.py at main · Forensicom/Project-3 (github.com)</a:t>
            </a:r>
            <a:endParaRPr sz="2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Note: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Project Goal</a:t>
            </a:r>
            <a:r>
              <a:rPr b="1" lang="en" sz="4800"/>
              <a:t>: </a:t>
            </a:r>
            <a:r>
              <a:rPr lang="en" sz="4800"/>
              <a:t>Create an easy to use crypto currency analysis &amp; trading platform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36516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537" y="0"/>
            <a:ext cx="9211075" cy="17188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Obtain daily and historical </a:t>
            </a:r>
            <a:r>
              <a:rPr lang="en" sz="1800"/>
              <a:t>performance</a:t>
            </a:r>
            <a:r>
              <a:rPr lang="en" sz="1800"/>
              <a:t> data for the top 5 crypto currencies.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Use logistic regression model to analyze the crypto currency data.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Create a small app that allows users to buy/sell one of the five crypto currencies.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Add a portfolio summary function to the buy/sell app.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Publish a crypto trading platform app with Streamlit.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Publish rss news on the home page.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Create Crypto Conversion Calculator.</a:t>
            </a:r>
            <a:endParaRPr sz="1800"/>
          </a:p>
        </p:txBody>
      </p:sp>
      <p:cxnSp>
        <p:nvCxnSpPr>
          <p:cNvPr id="83" name="Google Shape;83;p15"/>
          <p:cNvCxnSpPr/>
          <p:nvPr/>
        </p:nvCxnSpPr>
        <p:spPr>
          <a:xfrm rot="10800000">
            <a:off x="498450" y="48547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84" name="Google Shape;84;p15"/>
          <p:cNvSpPr txBox="1"/>
          <p:nvPr/>
        </p:nvSpPr>
        <p:spPr>
          <a:xfrm>
            <a:off x="695450" y="799375"/>
            <a:ext cx="684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 Objective:</a:t>
            </a:r>
            <a:endParaRPr b="1"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4587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9" name="Google Shape;89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type="title"/>
          </p:nvPr>
        </p:nvSpPr>
        <p:spPr>
          <a:xfrm>
            <a:off x="383600" y="17607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sources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6"/>
          <p:cNvSpPr txBox="1"/>
          <p:nvPr>
            <p:ph idx="2" type="body"/>
          </p:nvPr>
        </p:nvSpPr>
        <p:spPr>
          <a:xfrm>
            <a:off x="4939500" y="114962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used yfinance, api, rss feeds.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4176" cy="16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>
            <p:ph type="title"/>
          </p:nvPr>
        </p:nvSpPr>
        <p:spPr>
          <a:xfrm>
            <a:off x="2940825" y="485100"/>
            <a:ext cx="2661900" cy="7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    Main Page</a:t>
            </a:r>
            <a:endParaRPr i="1"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7300" cy="170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>
            <p:ph type="title"/>
          </p:nvPr>
        </p:nvSpPr>
        <p:spPr>
          <a:xfrm>
            <a:off x="3111400" y="485175"/>
            <a:ext cx="2661900" cy="7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Analyze Page</a:t>
            </a:r>
            <a:endParaRPr i="1" sz="1600"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1855050"/>
            <a:ext cx="6891909" cy="313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418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53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0200" cy="56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